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31" autoAdjust="0"/>
  </p:normalViewPr>
  <p:slideViewPr>
    <p:cSldViewPr snapToGrid="0" snapToObjects="1">
      <p:cViewPr>
        <p:scale>
          <a:sx n="81" d="100"/>
          <a:sy n="81" d="100"/>
        </p:scale>
        <p:origin x="-142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5BB0F0-C45F-DE42-B72D-9DDF362F14A5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A2E5F2-A819-834C-9C72-40DE7002FC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Saville’s Country Florist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Zachary Hyde</a:t>
            </a:r>
          </a:p>
          <a:p>
            <a:r>
              <a:rPr lang="en-US" dirty="0" smtClean="0"/>
              <a:t>Tameet Ranu</a:t>
            </a:r>
          </a:p>
          <a:p>
            <a:r>
              <a:rPr lang="en-US" dirty="0" err="1" smtClean="0"/>
              <a:t>Amera</a:t>
            </a:r>
            <a:r>
              <a:rPr lang="en-US" dirty="0" smtClean="0"/>
              <a:t> Stacy</a:t>
            </a:r>
          </a:p>
          <a:p>
            <a:r>
              <a:rPr lang="en-US" dirty="0" smtClean="0"/>
              <a:t>Kelly Stockman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2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Background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Family owned business operating since 1952</a:t>
            </a:r>
          </a:p>
          <a:p>
            <a:endParaRPr lang="en-US" sz="2800" dirty="0"/>
          </a:p>
          <a:p>
            <a:r>
              <a:rPr lang="en-US" sz="2800" dirty="0" smtClean="0"/>
              <a:t>Sell Flower Arrangements</a:t>
            </a:r>
          </a:p>
          <a:p>
            <a:endParaRPr lang="en-US" sz="2800" dirty="0"/>
          </a:p>
          <a:p>
            <a:r>
              <a:rPr lang="en-US" sz="2800" dirty="0" smtClean="0"/>
              <a:t>Locally located in Orchard Park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486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Issue with Operations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Current database system is inefficient</a:t>
            </a:r>
          </a:p>
          <a:p>
            <a:pPr lvl="1"/>
            <a:r>
              <a:rPr lang="en-US" sz="2400" dirty="0" smtClean="0"/>
              <a:t>Lacks information</a:t>
            </a:r>
          </a:p>
          <a:p>
            <a:pPr lvl="1"/>
            <a:r>
              <a:rPr lang="en-US" sz="2400" dirty="0" smtClean="0"/>
              <a:t>Slow navigation</a:t>
            </a:r>
          </a:p>
          <a:p>
            <a:pPr lvl="1"/>
            <a:r>
              <a:rPr lang="en-US" sz="2400" dirty="0" smtClean="0"/>
              <a:t>Poor system of organization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9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Proposed Solution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database provides efficient use of technology</a:t>
            </a:r>
          </a:p>
          <a:p>
            <a:endParaRPr lang="en-US" sz="2800" dirty="0"/>
          </a:p>
          <a:p>
            <a:r>
              <a:rPr lang="en-US" sz="2800" dirty="0" smtClean="0"/>
              <a:t>Looks to add business value</a:t>
            </a:r>
          </a:p>
          <a:p>
            <a:pPr lvl="1"/>
            <a:r>
              <a:rPr lang="en-US" sz="2400" dirty="0" smtClean="0"/>
              <a:t>Introduction of advertising</a:t>
            </a:r>
          </a:p>
          <a:p>
            <a:pPr lvl="1"/>
            <a:r>
              <a:rPr lang="en-US" sz="2400" dirty="0" smtClean="0"/>
              <a:t>Decreasing wasteful costs</a:t>
            </a:r>
          </a:p>
          <a:p>
            <a:pPr lvl="1"/>
            <a:r>
              <a:rPr lang="en-US" sz="2400" dirty="0" smtClean="0"/>
              <a:t>Widen customer base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45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lationshi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60" b="-6160"/>
          <a:stretch>
            <a:fillRect/>
          </a:stretch>
        </p:blipFill>
        <p:spPr>
          <a:xfrm>
            <a:off x="457200" y="1600200"/>
            <a:ext cx="82296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Database Design Overview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5086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6349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Project Demonstration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962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database solves many problems</a:t>
            </a:r>
          </a:p>
          <a:p>
            <a:pPr lvl="1"/>
            <a:r>
              <a:rPr lang="en-US" sz="2400" dirty="0" smtClean="0"/>
              <a:t>Greater efficiency</a:t>
            </a:r>
          </a:p>
          <a:p>
            <a:pPr lvl="1"/>
            <a:r>
              <a:rPr lang="en-US" sz="2400" dirty="0" smtClean="0"/>
              <a:t>Eliminates wasteful costs</a:t>
            </a:r>
          </a:p>
          <a:p>
            <a:pPr lvl="1"/>
            <a:r>
              <a:rPr lang="en-US" sz="2400" dirty="0" smtClean="0"/>
              <a:t>Increase customer satisfaction indirectly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26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538</TotalTime>
  <Words>85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Saville’s Country Florist</vt:lpstr>
      <vt:lpstr>Background</vt:lpstr>
      <vt:lpstr>Issue with Operations</vt:lpstr>
      <vt:lpstr>Proposed Solution</vt:lpstr>
      <vt:lpstr>Database Design Overview</vt:lpstr>
      <vt:lpstr>Project Demonstration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Saville’s Country Florist</dc:title>
  <dc:creator>Tameet Ranu</dc:creator>
  <cp:lastModifiedBy>Tameet Ranu</cp:lastModifiedBy>
  <cp:revision>14</cp:revision>
  <dcterms:created xsi:type="dcterms:W3CDTF">2014-12-01T17:55:37Z</dcterms:created>
  <dcterms:modified xsi:type="dcterms:W3CDTF">2014-12-04T18:04:56Z</dcterms:modified>
</cp:coreProperties>
</file>